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4F5D9D-4D74-45FA-B48D-0FDA1B3BDA8A}" v="17" dt="2021-05-25T18:39:00.1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erina Ziliani" userId="ee00a1c71e830c58" providerId="LiveId" clId="{C34F5D9D-4D74-45FA-B48D-0FDA1B3BDA8A}"/>
    <pc:docChg chg="custSel modSld">
      <pc:chgData name="Caterina Ziliani" userId="ee00a1c71e830c58" providerId="LiveId" clId="{C34F5D9D-4D74-45FA-B48D-0FDA1B3BDA8A}" dt="2021-05-25T18:40:41.872" v="153" actId="20577"/>
      <pc:docMkLst>
        <pc:docMk/>
      </pc:docMkLst>
      <pc:sldChg chg="modSp mod">
        <pc:chgData name="Caterina Ziliani" userId="ee00a1c71e830c58" providerId="LiveId" clId="{C34F5D9D-4D74-45FA-B48D-0FDA1B3BDA8A}" dt="2021-05-25T18:39:48.225" v="124" actId="20577"/>
        <pc:sldMkLst>
          <pc:docMk/>
          <pc:sldMk cId="3171146559" sldId="256"/>
        </pc:sldMkLst>
        <pc:spChg chg="mod">
          <ac:chgData name="Caterina Ziliani" userId="ee00a1c71e830c58" providerId="LiveId" clId="{C34F5D9D-4D74-45FA-B48D-0FDA1B3BDA8A}" dt="2021-05-25T18:39:48.225" v="124" actId="20577"/>
          <ac:spMkLst>
            <pc:docMk/>
            <pc:sldMk cId="3171146559" sldId="256"/>
            <ac:spMk id="2" creationId="{6CEFC94E-858B-49B1-9AF5-1D293262BEB1}"/>
          </ac:spMkLst>
        </pc:spChg>
      </pc:sldChg>
      <pc:sldChg chg="addSp modSp mod">
        <pc:chgData name="Caterina Ziliani" userId="ee00a1c71e830c58" providerId="LiveId" clId="{C34F5D9D-4D74-45FA-B48D-0FDA1B3BDA8A}" dt="2021-05-25T18:37:59.290" v="25" actId="1076"/>
        <pc:sldMkLst>
          <pc:docMk/>
          <pc:sldMk cId="2099255769" sldId="257"/>
        </pc:sldMkLst>
        <pc:spChg chg="mod">
          <ac:chgData name="Caterina Ziliani" userId="ee00a1c71e830c58" providerId="LiveId" clId="{C34F5D9D-4D74-45FA-B48D-0FDA1B3BDA8A}" dt="2021-05-25T18:37:59.290" v="25" actId="1076"/>
          <ac:spMkLst>
            <pc:docMk/>
            <pc:sldMk cId="2099255769" sldId="257"/>
            <ac:spMk id="2" creationId="{EDC06390-58F7-4D22-AF6B-0B8F4F386969}"/>
          </ac:spMkLst>
        </pc:spChg>
        <pc:spChg chg="mod">
          <ac:chgData name="Caterina Ziliani" userId="ee00a1c71e830c58" providerId="LiveId" clId="{C34F5D9D-4D74-45FA-B48D-0FDA1B3BDA8A}" dt="2021-05-25T18:37:56.243" v="24" actId="1076"/>
          <ac:spMkLst>
            <pc:docMk/>
            <pc:sldMk cId="2099255769" sldId="257"/>
            <ac:spMk id="3" creationId="{A5F52CD7-A974-4D91-9956-560CC7E7AB3E}"/>
          </ac:spMkLst>
        </pc:spChg>
        <pc:picChg chg="add mod">
          <ac:chgData name="Caterina Ziliani" userId="ee00a1c71e830c58" providerId="LiveId" clId="{C34F5D9D-4D74-45FA-B48D-0FDA1B3BDA8A}" dt="2021-05-25T18:37:51.988" v="23" actId="1076"/>
          <ac:picMkLst>
            <pc:docMk/>
            <pc:sldMk cId="2099255769" sldId="257"/>
            <ac:picMk id="5122" creationId="{B0F739A1-4B5A-4099-9CA0-0690D7E373F6}"/>
          </ac:picMkLst>
        </pc:picChg>
      </pc:sldChg>
      <pc:sldChg chg="addSp modSp mod">
        <pc:chgData name="Caterina Ziliani" userId="ee00a1c71e830c58" providerId="LiveId" clId="{C34F5D9D-4D74-45FA-B48D-0FDA1B3BDA8A}" dt="2021-05-25T18:37:43.111" v="21" actId="1076"/>
        <pc:sldMkLst>
          <pc:docMk/>
          <pc:sldMk cId="3422666211" sldId="258"/>
        </pc:sldMkLst>
        <pc:spChg chg="mod">
          <ac:chgData name="Caterina Ziliani" userId="ee00a1c71e830c58" providerId="LiveId" clId="{C34F5D9D-4D74-45FA-B48D-0FDA1B3BDA8A}" dt="2021-05-25T18:37:43.111" v="21" actId="1076"/>
          <ac:spMkLst>
            <pc:docMk/>
            <pc:sldMk cId="3422666211" sldId="258"/>
            <ac:spMk id="3" creationId="{1EC2399F-AF7E-49BD-A6BE-7F197A11A3FD}"/>
          </ac:spMkLst>
        </pc:spChg>
        <pc:picChg chg="add mod">
          <ac:chgData name="Caterina Ziliani" userId="ee00a1c71e830c58" providerId="LiveId" clId="{C34F5D9D-4D74-45FA-B48D-0FDA1B3BDA8A}" dt="2021-05-25T18:37:38.878" v="20" actId="1076"/>
          <ac:picMkLst>
            <pc:docMk/>
            <pc:sldMk cId="3422666211" sldId="258"/>
            <ac:picMk id="4098" creationId="{7B0F83EC-4A6F-4438-9B9D-A7B5333608A0}"/>
          </ac:picMkLst>
        </pc:picChg>
      </pc:sldChg>
      <pc:sldChg chg="addSp modSp">
        <pc:chgData name="Caterina Ziliani" userId="ee00a1c71e830c58" providerId="LiveId" clId="{C34F5D9D-4D74-45FA-B48D-0FDA1B3BDA8A}" dt="2021-05-25T18:37:33.015" v="18" actId="1076"/>
        <pc:sldMkLst>
          <pc:docMk/>
          <pc:sldMk cId="3084305916" sldId="259"/>
        </pc:sldMkLst>
        <pc:picChg chg="add mod">
          <ac:chgData name="Caterina Ziliani" userId="ee00a1c71e830c58" providerId="LiveId" clId="{C34F5D9D-4D74-45FA-B48D-0FDA1B3BDA8A}" dt="2021-05-25T18:37:33.015" v="18" actId="1076"/>
          <ac:picMkLst>
            <pc:docMk/>
            <pc:sldMk cId="3084305916" sldId="259"/>
            <ac:picMk id="3074" creationId="{D1619BB6-DEAD-4046-935D-12B4AA8DDC9D}"/>
          </ac:picMkLst>
        </pc:picChg>
      </pc:sldChg>
      <pc:sldChg chg="addSp modSp mod">
        <pc:chgData name="Caterina Ziliani" userId="ee00a1c71e830c58" providerId="LiveId" clId="{C34F5D9D-4D74-45FA-B48D-0FDA1B3BDA8A}" dt="2021-05-25T18:40:41.872" v="153" actId="20577"/>
        <pc:sldMkLst>
          <pc:docMk/>
          <pc:sldMk cId="884062643" sldId="260"/>
        </pc:sldMkLst>
        <pc:spChg chg="mod">
          <ac:chgData name="Caterina Ziliani" userId="ee00a1c71e830c58" providerId="LiveId" clId="{C34F5D9D-4D74-45FA-B48D-0FDA1B3BDA8A}" dt="2021-05-25T18:40:41.872" v="153" actId="20577"/>
          <ac:spMkLst>
            <pc:docMk/>
            <pc:sldMk cId="884062643" sldId="260"/>
            <ac:spMk id="3" creationId="{79149647-3E6F-4D62-B3C0-1243204F924F}"/>
          </ac:spMkLst>
        </pc:spChg>
        <pc:picChg chg="add mod">
          <ac:chgData name="Caterina Ziliani" userId="ee00a1c71e830c58" providerId="LiveId" clId="{C34F5D9D-4D74-45FA-B48D-0FDA1B3BDA8A}" dt="2021-05-25T18:37:26.522" v="16" actId="1076"/>
          <ac:picMkLst>
            <pc:docMk/>
            <pc:sldMk cId="884062643" sldId="260"/>
            <ac:picMk id="2050" creationId="{8FEC7528-28DE-4882-ADE2-7981B1393F20}"/>
          </ac:picMkLst>
        </pc:picChg>
      </pc:sldChg>
      <pc:sldChg chg="addSp modSp mod">
        <pc:chgData name="Caterina Ziliani" userId="ee00a1c71e830c58" providerId="LiveId" clId="{C34F5D9D-4D74-45FA-B48D-0FDA1B3BDA8A}" dt="2021-05-25T18:39:00.159" v="58" actId="1076"/>
        <pc:sldMkLst>
          <pc:docMk/>
          <pc:sldMk cId="1558945460" sldId="261"/>
        </pc:sldMkLst>
        <pc:spChg chg="mod">
          <ac:chgData name="Caterina Ziliani" userId="ee00a1c71e830c58" providerId="LiveId" clId="{C34F5D9D-4D74-45FA-B48D-0FDA1B3BDA8A}" dt="2021-05-25T18:38:34.643" v="54" actId="6549"/>
          <ac:spMkLst>
            <pc:docMk/>
            <pc:sldMk cId="1558945460" sldId="261"/>
            <ac:spMk id="3" creationId="{79149647-3E6F-4D62-B3C0-1243204F924F}"/>
          </ac:spMkLst>
        </pc:spChg>
        <pc:spChg chg="mod">
          <ac:chgData name="Caterina Ziliani" userId="ee00a1c71e830c58" providerId="LiveId" clId="{C34F5D9D-4D74-45FA-B48D-0FDA1B3BDA8A}" dt="2021-05-25T18:38:40.580" v="55" actId="1076"/>
          <ac:spMkLst>
            <pc:docMk/>
            <pc:sldMk cId="1558945460" sldId="261"/>
            <ac:spMk id="4" creationId="{E45BE04A-6A19-4A64-B469-2E835DC60056}"/>
          </ac:spMkLst>
        </pc:spChg>
        <pc:picChg chg="add mod">
          <ac:chgData name="Caterina Ziliani" userId="ee00a1c71e830c58" providerId="LiveId" clId="{C34F5D9D-4D74-45FA-B48D-0FDA1B3BDA8A}" dt="2021-05-25T18:39:00.159" v="58" actId="1076"/>
          <ac:picMkLst>
            <pc:docMk/>
            <pc:sldMk cId="1558945460" sldId="261"/>
            <ac:picMk id="1026" creationId="{817A3357-6D3B-4CD0-9FAB-3B12888F408E}"/>
          </ac:picMkLst>
        </pc:picChg>
        <pc:picChg chg="add mod">
          <ac:chgData name="Caterina Ziliani" userId="ee00a1c71e830c58" providerId="LiveId" clId="{C34F5D9D-4D74-45FA-B48D-0FDA1B3BDA8A}" dt="2021-05-25T18:38:18.952" v="28" actId="1076"/>
          <ac:picMkLst>
            <pc:docMk/>
            <pc:sldMk cId="1558945460" sldId="261"/>
            <ac:picMk id="1028" creationId="{7ACF881D-3B5C-45D3-ACBD-567BF2D528D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972570-3B71-4C94-91D0-323C726E6BB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45EB37EA-17C1-49BF-A8BE-0DD16021E5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77D49F91-33C9-4D66-BE34-9EF861B9AC4F}"/>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5" name="Segnaposto piè di pagina 4">
            <a:extLst>
              <a:ext uri="{FF2B5EF4-FFF2-40B4-BE49-F238E27FC236}">
                <a16:creationId xmlns:a16="http://schemas.microsoft.com/office/drawing/2014/main" id="{CF674BA8-CE3B-4531-A149-447C86EE222B}"/>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48D79A9A-9CED-4C2B-A4BF-CAF7E0CCCED6}"/>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906628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D90120-40AA-490B-A69C-144FADAD253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1E20F736-7BD4-4AA6-907F-D8E7707E54A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5C25EE1B-9F46-481A-8D2B-36496380DEED}"/>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5" name="Segnaposto piè di pagina 4">
            <a:extLst>
              <a:ext uri="{FF2B5EF4-FFF2-40B4-BE49-F238E27FC236}">
                <a16:creationId xmlns:a16="http://schemas.microsoft.com/office/drawing/2014/main" id="{D6F4BFF9-D9D6-4EEB-A77B-71EEBE361273}"/>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FE6829BA-0B4C-4847-9226-9A75D46F25B6}"/>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4061309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8148E4A-63D8-43E5-B6FC-28CF34A23B5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BACA498C-1BFB-400E-8DE8-E81684FFAF7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C4B57701-633F-49CE-8635-14C1B8134166}"/>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5" name="Segnaposto piè di pagina 4">
            <a:extLst>
              <a:ext uri="{FF2B5EF4-FFF2-40B4-BE49-F238E27FC236}">
                <a16:creationId xmlns:a16="http://schemas.microsoft.com/office/drawing/2014/main" id="{0DD73EFD-2A33-4873-B49B-5F545E244E1F}"/>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BF246AC5-1390-4456-95C2-E907F659E0E0}"/>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3691687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A5587E-1E89-4987-98CB-FE76B92D731A}"/>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E08DF3DF-4765-4B34-98E7-84A88DCD9D2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67AF7145-435E-4BEF-A36E-266681D5C39C}"/>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5" name="Segnaposto piè di pagina 4">
            <a:extLst>
              <a:ext uri="{FF2B5EF4-FFF2-40B4-BE49-F238E27FC236}">
                <a16:creationId xmlns:a16="http://schemas.microsoft.com/office/drawing/2014/main" id="{AB4C6AB2-3F6A-4E55-BA94-3A487F17CCC2}"/>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B4B9A0D3-0F6B-40B9-B06C-C965650293C1}"/>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659709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F72050-2689-4FDB-84E0-ADAB161BA5A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70571105-DEBB-4499-8C26-0DAFFDD7EA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1DCA449-2434-4215-8F6F-48B0521AF66D}"/>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5" name="Segnaposto piè di pagina 4">
            <a:extLst>
              <a:ext uri="{FF2B5EF4-FFF2-40B4-BE49-F238E27FC236}">
                <a16:creationId xmlns:a16="http://schemas.microsoft.com/office/drawing/2014/main" id="{AE3CD178-A442-476F-9236-8CAC341BAB8D}"/>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13A43426-84D0-4A71-A760-E212C54ED3E8}"/>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1053376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1B4133-B762-4BEF-8EA3-EE785542F3C6}"/>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28FC2259-BCBC-484D-A95A-CD2298C2405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140CE328-B52F-4C75-98D3-2990DEEFE78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9AD97BE7-3827-4DEA-9D56-62D34EB93F65}"/>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6" name="Segnaposto piè di pagina 5">
            <a:extLst>
              <a:ext uri="{FF2B5EF4-FFF2-40B4-BE49-F238E27FC236}">
                <a16:creationId xmlns:a16="http://schemas.microsoft.com/office/drawing/2014/main" id="{D9929F33-BD9A-4556-B9C1-3AE1C3622A71}"/>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D147C0F9-A2BB-4CEB-A12E-FA7C3FD09C5D}"/>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1061860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54522A-9825-4ABF-BA45-E18E2EA9B6A6}"/>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29B1BD98-960D-48B4-B9CC-995A5971C4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5DE660F-A5DE-4DED-A35F-C04932CE74F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D72DEFE4-6CD2-4BE0-8ECF-9F0BCECE5F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AEE80E2-22AA-47CC-ACE1-D0CA19E6F78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ED7CEED0-93E2-4E45-8CBD-54B48F219E65}"/>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8" name="Segnaposto piè di pagina 7">
            <a:extLst>
              <a:ext uri="{FF2B5EF4-FFF2-40B4-BE49-F238E27FC236}">
                <a16:creationId xmlns:a16="http://schemas.microsoft.com/office/drawing/2014/main" id="{BBD9C55D-0BBF-45F1-BD51-AD4E8F09A7AF}"/>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B5D02EF1-D35F-4850-863B-895621458198}"/>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47195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C0B14C-F2F5-486C-9A5D-8F8B2ED1E258}"/>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E61FE37C-1E7D-4784-8ACA-236FA6712CA2}"/>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4" name="Segnaposto piè di pagina 3">
            <a:extLst>
              <a:ext uri="{FF2B5EF4-FFF2-40B4-BE49-F238E27FC236}">
                <a16:creationId xmlns:a16="http://schemas.microsoft.com/office/drawing/2014/main" id="{25279BCF-56F4-42E5-AF32-7AAB1A05955E}"/>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50A9FE89-E469-4EEF-A449-8C8C2B11A7D5}"/>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3758810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4D101CA-BEEB-47FF-8AB9-AE661CCA6905}"/>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3" name="Segnaposto piè di pagina 2">
            <a:extLst>
              <a:ext uri="{FF2B5EF4-FFF2-40B4-BE49-F238E27FC236}">
                <a16:creationId xmlns:a16="http://schemas.microsoft.com/office/drawing/2014/main" id="{4F44CAE4-CD85-4661-BD6B-5503C72B9F54}"/>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A41A1C5B-5E30-46E4-A466-962841F61171}"/>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1366869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416C5A-A16B-4007-AAE7-76F8DF2A86F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C125B722-87EF-4E8B-8F22-D945420E61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9DC6E70E-22F3-493A-A946-5C201155F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C01B046-9F6B-403E-9D30-31AA83C113BD}"/>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6" name="Segnaposto piè di pagina 5">
            <a:extLst>
              <a:ext uri="{FF2B5EF4-FFF2-40B4-BE49-F238E27FC236}">
                <a16:creationId xmlns:a16="http://schemas.microsoft.com/office/drawing/2014/main" id="{22CEF623-8511-46AD-8626-3AEEA626DD9C}"/>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AA9D574E-1886-4B80-B1A6-ED4057A84160}"/>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3013721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AF7ACD-B381-45B0-9ADE-6B5FE0B2C40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15C2EA85-26C2-4283-97B3-2B4356F2B5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0758AD4D-66EB-4D5C-BD1D-A9631F53B3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507977B-FDC8-46FD-BB17-EF012A52A6F6}"/>
              </a:ext>
            </a:extLst>
          </p:cNvPr>
          <p:cNvSpPr>
            <a:spLocks noGrp="1"/>
          </p:cNvSpPr>
          <p:nvPr>
            <p:ph type="dt" sz="half" idx="10"/>
          </p:nvPr>
        </p:nvSpPr>
        <p:spPr/>
        <p:txBody>
          <a:bodyPr/>
          <a:lstStyle/>
          <a:p>
            <a:fld id="{A502AA25-987D-4F97-8750-BBE858C6466D}" type="datetimeFigureOut">
              <a:rPr lang="en-US" smtClean="0"/>
              <a:t>5/25/2021</a:t>
            </a:fld>
            <a:endParaRPr lang="en-US"/>
          </a:p>
        </p:txBody>
      </p:sp>
      <p:sp>
        <p:nvSpPr>
          <p:cNvPr id="6" name="Segnaposto piè di pagina 5">
            <a:extLst>
              <a:ext uri="{FF2B5EF4-FFF2-40B4-BE49-F238E27FC236}">
                <a16:creationId xmlns:a16="http://schemas.microsoft.com/office/drawing/2014/main" id="{550F3944-3874-4291-8783-8F41FD494314}"/>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E82284F8-1E8F-4231-B24D-334B6B017359}"/>
              </a:ext>
            </a:extLst>
          </p:cNvPr>
          <p:cNvSpPr>
            <a:spLocks noGrp="1"/>
          </p:cNvSpPr>
          <p:nvPr>
            <p:ph type="sldNum" sz="quarter" idx="12"/>
          </p:nvPr>
        </p:nvSpPr>
        <p:spPr/>
        <p:txBody>
          <a:bodyPr/>
          <a:lstStyle/>
          <a:p>
            <a:fld id="{DF253414-1F6E-4B76-8493-E43F4251307A}" type="slidenum">
              <a:rPr lang="en-US" smtClean="0"/>
              <a:t>‹N›</a:t>
            </a:fld>
            <a:endParaRPr lang="en-US"/>
          </a:p>
        </p:txBody>
      </p:sp>
    </p:spTree>
    <p:extLst>
      <p:ext uri="{BB962C8B-B14F-4D97-AF65-F5344CB8AC3E}">
        <p14:creationId xmlns:p14="http://schemas.microsoft.com/office/powerpoint/2010/main" val="185542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alpha val="44000"/>
          </a:srgbClr>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8F21BEE-D505-4332-88E2-542D03271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196BFDB6-EFC7-4E9F-B7C1-44AB0686BC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A4DDD561-E964-46D8-8043-D55E76BFD8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2AA25-987D-4F97-8750-BBE858C6466D}" type="datetimeFigureOut">
              <a:rPr lang="en-US" smtClean="0"/>
              <a:t>5/25/2021</a:t>
            </a:fld>
            <a:endParaRPr lang="en-US"/>
          </a:p>
        </p:txBody>
      </p:sp>
      <p:sp>
        <p:nvSpPr>
          <p:cNvPr id="5" name="Segnaposto piè di pagina 4">
            <a:extLst>
              <a:ext uri="{FF2B5EF4-FFF2-40B4-BE49-F238E27FC236}">
                <a16:creationId xmlns:a16="http://schemas.microsoft.com/office/drawing/2014/main" id="{BEF5EB1E-001B-4F89-A947-055CABF2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id="{1456A98A-8E94-4459-B9EC-A56017631C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53414-1F6E-4B76-8493-E43F4251307A}" type="slidenum">
              <a:rPr lang="en-US" smtClean="0"/>
              <a:t>‹N›</a:t>
            </a:fld>
            <a:endParaRPr lang="en-US"/>
          </a:p>
        </p:txBody>
      </p:sp>
    </p:spTree>
    <p:extLst>
      <p:ext uri="{BB962C8B-B14F-4D97-AF65-F5344CB8AC3E}">
        <p14:creationId xmlns:p14="http://schemas.microsoft.com/office/powerpoint/2010/main" val="95858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295E7F-EA66-480B-B001-C8BE7CD619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0040" y="4892040"/>
            <a:ext cx="11548872" cy="1645920"/>
          </a:xfrm>
          <a:prstGeom prst="rect">
            <a:avLst/>
          </a:prstGeom>
          <a:solidFill>
            <a:srgbClr val="262626"/>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6CEFC94E-858B-49B1-9AF5-1D293262BEB1}"/>
              </a:ext>
            </a:extLst>
          </p:cNvPr>
          <p:cNvSpPr>
            <a:spLocks noGrp="1"/>
          </p:cNvSpPr>
          <p:nvPr>
            <p:ph type="ctrTitle"/>
          </p:nvPr>
        </p:nvSpPr>
        <p:spPr>
          <a:xfrm>
            <a:off x="718686" y="5091762"/>
            <a:ext cx="7484787" cy="1264588"/>
          </a:xfrm>
        </p:spPr>
        <p:txBody>
          <a:bodyPr anchor="ctr">
            <a:normAutofit fontScale="90000"/>
          </a:bodyPr>
          <a:lstStyle/>
          <a:p>
            <a:pPr algn="r"/>
            <a:r>
              <a:rPr lang="en-US" sz="4800" dirty="0" err="1">
                <a:solidFill>
                  <a:srgbClr val="FFFFFF"/>
                </a:solidFill>
              </a:rPr>
              <a:t>Esami</a:t>
            </a:r>
            <a:r>
              <a:rPr lang="en-US" sz="4800" dirty="0">
                <a:solidFill>
                  <a:srgbClr val="FFFFFF"/>
                </a:solidFill>
              </a:rPr>
              <a:t> di </a:t>
            </a:r>
            <a:r>
              <a:rPr lang="en-US" sz="4800" dirty="0" err="1">
                <a:solidFill>
                  <a:srgbClr val="FFFFFF"/>
                </a:solidFill>
              </a:rPr>
              <a:t>certificazione</a:t>
            </a:r>
            <a:r>
              <a:rPr lang="en-US" sz="4800" dirty="0">
                <a:solidFill>
                  <a:srgbClr val="FFFFFF"/>
                </a:solidFill>
              </a:rPr>
              <a:t> </a:t>
            </a:r>
            <a:r>
              <a:rPr lang="en-US" sz="4800" dirty="0" err="1">
                <a:solidFill>
                  <a:srgbClr val="FFFFFF"/>
                </a:solidFill>
              </a:rPr>
              <a:t>linguistica</a:t>
            </a:r>
            <a:r>
              <a:rPr lang="en-US" sz="4800" dirty="0">
                <a:solidFill>
                  <a:srgbClr val="FFFFFF"/>
                </a:solidFill>
              </a:rPr>
              <a:t>  </a:t>
            </a:r>
            <a:r>
              <a:rPr lang="en-US" sz="4800" dirty="0" err="1">
                <a:solidFill>
                  <a:srgbClr val="FFFFFF"/>
                </a:solidFill>
              </a:rPr>
              <a:t>livelli</a:t>
            </a:r>
            <a:r>
              <a:rPr lang="en-US" sz="4800" dirty="0">
                <a:solidFill>
                  <a:srgbClr val="FFFFFF"/>
                </a:solidFill>
              </a:rPr>
              <a:t> B1 – B2 – C1</a:t>
            </a:r>
          </a:p>
        </p:txBody>
      </p:sp>
      <p:sp>
        <p:nvSpPr>
          <p:cNvPr id="3" name="Sottotitolo 2">
            <a:extLst>
              <a:ext uri="{FF2B5EF4-FFF2-40B4-BE49-F238E27FC236}">
                <a16:creationId xmlns:a16="http://schemas.microsoft.com/office/drawing/2014/main" id="{995A9A7B-217B-416C-A733-E3BF2A5A82F3}"/>
              </a:ext>
            </a:extLst>
          </p:cNvPr>
          <p:cNvSpPr>
            <a:spLocks noGrp="1"/>
          </p:cNvSpPr>
          <p:nvPr>
            <p:ph type="subTitle" idx="1"/>
          </p:nvPr>
        </p:nvSpPr>
        <p:spPr>
          <a:xfrm>
            <a:off x="8602119" y="5091763"/>
            <a:ext cx="2871195" cy="1264587"/>
          </a:xfrm>
        </p:spPr>
        <p:txBody>
          <a:bodyPr anchor="ctr">
            <a:normAutofit/>
          </a:bodyPr>
          <a:lstStyle/>
          <a:p>
            <a:pPr algn="l"/>
            <a:r>
              <a:rPr lang="en-US" sz="2000">
                <a:solidFill>
                  <a:srgbClr val="FFC000"/>
                </a:solidFill>
              </a:rPr>
              <a:t>@ ITCS Erasmo da Rotterdam, Bollate </a:t>
            </a:r>
          </a:p>
        </p:txBody>
      </p:sp>
      <p:pic>
        <p:nvPicPr>
          <p:cNvPr id="5" name="Immagine 4">
            <a:extLst>
              <a:ext uri="{FF2B5EF4-FFF2-40B4-BE49-F238E27FC236}">
                <a16:creationId xmlns:a16="http://schemas.microsoft.com/office/drawing/2014/main" id="{5FFED3A8-5CFE-4453-A87B-2F1BDC6ED2E3}"/>
              </a:ext>
            </a:extLst>
          </p:cNvPr>
          <p:cNvPicPr>
            <a:picLocks noChangeAspect="1"/>
          </p:cNvPicPr>
          <p:nvPr/>
        </p:nvPicPr>
        <p:blipFill rotWithShape="1">
          <a:blip r:embed="rId2">
            <a:extLst>
              <a:ext uri="{28A0092B-C50C-407E-A947-70E740481C1C}">
                <a14:useLocalDpi xmlns:a14="http://schemas.microsoft.com/office/drawing/2010/main" val="0"/>
              </a:ext>
            </a:extLst>
          </a:blip>
          <a:srcRect t="8442" r="-1" b="14281"/>
          <a:stretch/>
        </p:blipFill>
        <p:spPr>
          <a:xfrm>
            <a:off x="320040" y="320040"/>
            <a:ext cx="11548872" cy="4462272"/>
          </a:xfrm>
          <a:prstGeom prst="rect">
            <a:avLst/>
          </a:prstGeom>
        </p:spPr>
      </p:pic>
      <p:cxnSp>
        <p:nvCxnSpPr>
          <p:cNvPr id="12" name="Straight Connector 11">
            <a:extLst>
              <a:ext uri="{FF2B5EF4-FFF2-40B4-BE49-F238E27FC236}">
                <a16:creationId xmlns:a16="http://schemas.microsoft.com/office/drawing/2014/main" id="{E126E481-B945-4179-BD79-05E96E9B29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146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C06390-58F7-4D22-AF6B-0B8F4F386969}"/>
              </a:ext>
            </a:extLst>
          </p:cNvPr>
          <p:cNvSpPr>
            <a:spLocks noGrp="1"/>
          </p:cNvSpPr>
          <p:nvPr>
            <p:ph type="title"/>
          </p:nvPr>
        </p:nvSpPr>
        <p:spPr>
          <a:xfrm>
            <a:off x="838200" y="432593"/>
            <a:ext cx="10515600" cy="1325563"/>
          </a:xfrm>
        </p:spPr>
        <p:txBody>
          <a:bodyPr/>
          <a:lstStyle/>
          <a:p>
            <a:r>
              <a:rPr lang="en-US" b="1" dirty="0">
                <a:latin typeface="Cavolini" panose="03000502040302020204" pitchFamily="66" charset="0"/>
                <a:cs typeface="Cavolini" panose="03000502040302020204" pitchFamily="66" charset="0"/>
              </a:rPr>
              <a:t>What is it?</a:t>
            </a:r>
          </a:p>
        </p:txBody>
      </p:sp>
      <p:sp>
        <p:nvSpPr>
          <p:cNvPr id="3" name="Segnaposto contenuto 2">
            <a:extLst>
              <a:ext uri="{FF2B5EF4-FFF2-40B4-BE49-F238E27FC236}">
                <a16:creationId xmlns:a16="http://schemas.microsoft.com/office/drawing/2014/main" id="{A5F52CD7-A974-4D91-9956-560CC7E7AB3E}"/>
              </a:ext>
            </a:extLst>
          </p:cNvPr>
          <p:cNvSpPr>
            <a:spLocks noGrp="1"/>
          </p:cNvSpPr>
          <p:nvPr>
            <p:ph idx="1"/>
          </p:nvPr>
        </p:nvSpPr>
        <p:spPr>
          <a:xfrm>
            <a:off x="838200" y="2141537"/>
            <a:ext cx="10515600" cy="4351338"/>
          </a:xfrm>
        </p:spPr>
        <p:txBody>
          <a:bodyPr>
            <a:normAutofit/>
          </a:bodyPr>
          <a:lstStyle/>
          <a:p>
            <a:pPr marL="0" indent="0">
              <a:buNone/>
            </a:pPr>
            <a:r>
              <a:rPr lang="it-IT" dirty="0">
                <a:latin typeface="Angsana New" panose="02020603050405020304" pitchFamily="18" charset="-34"/>
                <a:cs typeface="Angsana New" panose="02020603050405020304" pitchFamily="18" charset="-34"/>
              </a:rPr>
              <a:t>Trinity è un </a:t>
            </a:r>
            <a:r>
              <a:rPr lang="it-IT" i="1" dirty="0">
                <a:latin typeface="Angsana New" panose="02020603050405020304" pitchFamily="18" charset="-34"/>
                <a:cs typeface="Angsana New" panose="02020603050405020304" pitchFamily="18" charset="-34"/>
              </a:rPr>
              <a:t>Ente Certificatore </a:t>
            </a:r>
            <a:r>
              <a:rPr lang="it-IT" dirty="0">
                <a:latin typeface="Angsana New" panose="02020603050405020304" pitchFamily="18" charset="-34"/>
                <a:cs typeface="Angsana New" panose="02020603050405020304" pitchFamily="18" charset="-34"/>
              </a:rPr>
              <a:t>britannico patrocinato da Sua Altezza Reale il Duca di Kent. Attivo dal 1877, Trinity è una charity (Ente senza finalità di lucro). Oltre che per la lingua inglese, Trinity è un ente certificatore per la musica e le arti performative.</a:t>
            </a:r>
          </a:p>
          <a:p>
            <a:pPr marL="0" indent="0">
              <a:buNone/>
            </a:pPr>
            <a:endParaRPr lang="it-IT" dirty="0">
              <a:latin typeface="Angsana New" panose="02020603050405020304" pitchFamily="18" charset="-34"/>
              <a:cs typeface="Angsana New" panose="02020603050405020304" pitchFamily="18" charset="-34"/>
            </a:endParaRPr>
          </a:p>
          <a:p>
            <a:pPr marL="0" indent="0">
              <a:buNone/>
            </a:pPr>
            <a:r>
              <a:rPr lang="it-IT" dirty="0">
                <a:latin typeface="Angsana New" panose="02020603050405020304" pitchFamily="18" charset="-34"/>
                <a:cs typeface="Angsana New" panose="02020603050405020304" pitchFamily="18" charset="-34"/>
              </a:rPr>
              <a:t>Le certificazioni </a:t>
            </a:r>
            <a:r>
              <a:rPr lang="it-IT" b="1" dirty="0">
                <a:latin typeface="Angsana New" panose="02020603050405020304" pitchFamily="18" charset="-34"/>
                <a:cs typeface="Angsana New" panose="02020603050405020304" pitchFamily="18" charset="-34"/>
              </a:rPr>
              <a:t>Trinity College London </a:t>
            </a:r>
            <a:r>
              <a:rPr lang="it-IT" dirty="0">
                <a:latin typeface="Angsana New" panose="02020603050405020304" pitchFamily="18" charset="-34"/>
                <a:cs typeface="Angsana New" panose="02020603050405020304" pitchFamily="18" charset="-34"/>
              </a:rPr>
              <a:t>sono riconosciute da università, aziende e istituzioni governative in Italia e nel mondo e possono essere valutate come crediti formativi nell’ambito della normativa vigente. Trinity è incluso nell’elenco degli enti certificatori pubblicato dal Ministero. Le certificazioni rilasciate da Trinity non hanno una scadenza formale.</a:t>
            </a:r>
            <a:endParaRPr lang="en-US" dirty="0">
              <a:latin typeface="Angsana New" panose="02020603050405020304" pitchFamily="18" charset="-34"/>
              <a:cs typeface="Angsana New" panose="02020603050405020304" pitchFamily="18" charset="-34"/>
            </a:endParaRPr>
          </a:p>
        </p:txBody>
      </p:sp>
      <p:pic>
        <p:nvPicPr>
          <p:cNvPr id="5122" name="Picture 2" descr="Certificazione Trinity">
            <a:extLst>
              <a:ext uri="{FF2B5EF4-FFF2-40B4-BE49-F238E27FC236}">
                <a16:creationId xmlns:a16="http://schemas.microsoft.com/office/drawing/2014/main" id="{B0F739A1-4B5A-4099-9CA0-0690D7E373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8858" y="148431"/>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255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EC2399F-AF7E-49BD-A6BE-7F197A11A3FD}"/>
              </a:ext>
            </a:extLst>
          </p:cNvPr>
          <p:cNvSpPr>
            <a:spLocks noGrp="1"/>
          </p:cNvSpPr>
          <p:nvPr>
            <p:ph idx="1"/>
          </p:nvPr>
        </p:nvSpPr>
        <p:spPr>
          <a:xfrm>
            <a:off x="838200" y="1716441"/>
            <a:ext cx="10515600" cy="4351338"/>
          </a:xfrm>
        </p:spPr>
        <p:txBody>
          <a:bodyPr>
            <a:normAutofit lnSpcReduction="10000"/>
          </a:bodyPr>
          <a:lstStyle/>
          <a:p>
            <a:pPr marL="0" indent="0">
              <a:buNone/>
            </a:pPr>
            <a:r>
              <a:rPr lang="it-IT" b="1" dirty="0">
                <a:latin typeface="Cavolini" panose="03000502040302020204" pitchFamily="66" charset="0"/>
                <a:cs typeface="Cavolini" panose="03000502040302020204" pitchFamily="66" charset="0"/>
              </a:rPr>
              <a:t>Motivazione</a:t>
            </a:r>
            <a:r>
              <a:rPr lang="it-IT" dirty="0">
                <a:latin typeface="Angsana New" panose="02020603050405020304" pitchFamily="18" charset="-34"/>
                <a:cs typeface="Angsana New" panose="02020603050405020304" pitchFamily="18" charset="-34"/>
              </a:rPr>
              <a:t> </a:t>
            </a:r>
          </a:p>
          <a:p>
            <a:pPr marL="0" indent="0">
              <a:buNone/>
            </a:pPr>
            <a:r>
              <a:rPr lang="it-IT" dirty="0">
                <a:latin typeface="Angsana New" panose="02020603050405020304" pitchFamily="18" charset="-34"/>
                <a:cs typeface="Angsana New" panose="02020603050405020304" pitchFamily="18" charset="-34"/>
              </a:rPr>
              <a:t>L’esame Trinity è motivante. Esso è pensato per il candidato, il quale partecipa attivamente scegliendo parte degli argomenti da presentare, proprio come accade nella vita reale. Per ogni livello di conoscenza dell’inglese esiste un esame Trinity. Ciò significa che anche nelle classi di abilità miste tutti possono sostenere un esame adeguato al proprio livello.</a:t>
            </a:r>
          </a:p>
          <a:p>
            <a:pPr marL="0" indent="0">
              <a:buNone/>
            </a:pPr>
            <a:endParaRPr lang="it-IT" dirty="0">
              <a:latin typeface="Angsana New" panose="02020603050405020304" pitchFamily="18" charset="-34"/>
              <a:cs typeface="Angsana New" panose="02020603050405020304" pitchFamily="18" charset="-34"/>
            </a:endParaRPr>
          </a:p>
          <a:p>
            <a:pPr marL="0" indent="0">
              <a:buNone/>
            </a:pPr>
            <a:r>
              <a:rPr lang="it-IT" b="1" dirty="0">
                <a:latin typeface="Cavolini" panose="03000502040302020204" pitchFamily="66" charset="0"/>
                <a:cs typeface="Cavolini" panose="03000502040302020204" pitchFamily="66" charset="0"/>
              </a:rPr>
              <a:t>Abilità reali </a:t>
            </a:r>
          </a:p>
          <a:p>
            <a:pPr marL="0" indent="0">
              <a:buNone/>
            </a:pPr>
            <a:r>
              <a:rPr lang="it-IT" dirty="0">
                <a:latin typeface="Angsana New" panose="02020603050405020304" pitchFamily="18" charset="-34"/>
                <a:cs typeface="Angsana New" panose="02020603050405020304" pitchFamily="18" charset="-34"/>
              </a:rPr>
              <a:t>Tramite i propri esami, Trinity si propone di valutare in modo diretto le competenze comunicative che trovano riscontro nell’uso reale della lingua. Gli esami Trinity incoraggiano e stimolano l’apprendimento dell’inglese vero.</a:t>
            </a:r>
            <a:endParaRPr lang="en-US" dirty="0">
              <a:latin typeface="Angsana New" panose="02020603050405020304" pitchFamily="18" charset="-34"/>
              <a:cs typeface="Angsana New" panose="02020603050405020304" pitchFamily="18" charset="-34"/>
            </a:endParaRPr>
          </a:p>
        </p:txBody>
      </p:sp>
      <p:pic>
        <p:nvPicPr>
          <p:cNvPr id="4098" name="Picture 2" descr="Certificazione Trinity">
            <a:extLst>
              <a:ext uri="{FF2B5EF4-FFF2-40B4-BE49-F238E27FC236}">
                <a16:creationId xmlns:a16="http://schemas.microsoft.com/office/drawing/2014/main" id="{7B0F83EC-4A6F-4438-9B9D-A7B5333608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2724" y="106716"/>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266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9149647-3E6F-4D62-B3C0-1243204F924F}"/>
              </a:ext>
            </a:extLst>
          </p:cNvPr>
          <p:cNvSpPr>
            <a:spLocks noGrp="1"/>
          </p:cNvSpPr>
          <p:nvPr>
            <p:ph idx="1"/>
          </p:nvPr>
        </p:nvSpPr>
        <p:spPr>
          <a:xfrm>
            <a:off x="838200" y="1461731"/>
            <a:ext cx="10515600" cy="4351338"/>
          </a:xfrm>
        </p:spPr>
        <p:txBody>
          <a:bodyPr>
            <a:normAutofit fontScale="92500" lnSpcReduction="20000"/>
          </a:bodyPr>
          <a:lstStyle/>
          <a:p>
            <a:pPr marL="0" indent="0">
              <a:buNone/>
            </a:pPr>
            <a:r>
              <a:rPr lang="it-IT" b="1" dirty="0">
                <a:latin typeface="Cavolini" panose="03000502040302020204" pitchFamily="66" charset="0"/>
                <a:cs typeface="Cavolini" panose="03000502040302020204" pitchFamily="66" charset="0"/>
              </a:rPr>
              <a:t>Tipologie di esame</a:t>
            </a:r>
          </a:p>
          <a:p>
            <a:pPr marL="0" indent="0">
              <a:buNone/>
            </a:pPr>
            <a:endParaRPr lang="it-IT" b="1" dirty="0">
              <a:latin typeface="Cavolini" panose="03000502040302020204" pitchFamily="66" charset="0"/>
              <a:cs typeface="Cavolini" panose="03000502040302020204" pitchFamily="66" charset="0"/>
            </a:endParaRPr>
          </a:p>
          <a:p>
            <a:pPr marL="0" indent="0">
              <a:buNone/>
            </a:pPr>
            <a:r>
              <a:rPr lang="it-IT" dirty="0">
                <a:latin typeface="Angsana New" panose="02020603050405020304" pitchFamily="18" charset="-34"/>
                <a:cs typeface="Angsana New" panose="02020603050405020304" pitchFamily="18" charset="-34"/>
              </a:rPr>
              <a:t>Trinity propone le seguenti tipologie di esame di lingua inglese: </a:t>
            </a:r>
          </a:p>
          <a:p>
            <a:pPr marL="514350" indent="-514350">
              <a:buFont typeface="+mj-lt"/>
              <a:buAutoNum type="arabicPeriod"/>
            </a:pPr>
            <a:r>
              <a:rPr lang="it-IT" b="1" dirty="0">
                <a:latin typeface="Angsana New" panose="02020603050405020304" pitchFamily="18" charset="-34"/>
                <a:cs typeface="Angsana New" panose="02020603050405020304" pitchFamily="18" charset="-34"/>
              </a:rPr>
              <a:t>GESE (</a:t>
            </a:r>
            <a:r>
              <a:rPr lang="it-IT" b="1" dirty="0" err="1">
                <a:latin typeface="Angsana New" panose="02020603050405020304" pitchFamily="18" charset="-34"/>
                <a:cs typeface="Angsana New" panose="02020603050405020304" pitchFamily="18" charset="-34"/>
              </a:rPr>
              <a:t>Graded</a:t>
            </a:r>
            <a:r>
              <a:rPr lang="it-IT" b="1" dirty="0">
                <a:latin typeface="Angsana New" panose="02020603050405020304" pitchFamily="18" charset="-34"/>
                <a:cs typeface="Angsana New" panose="02020603050405020304" pitchFamily="18" charset="-34"/>
              </a:rPr>
              <a:t> Examinations in </a:t>
            </a:r>
            <a:r>
              <a:rPr lang="it-IT" b="1" dirty="0" err="1">
                <a:latin typeface="Angsana New" panose="02020603050405020304" pitchFamily="18" charset="-34"/>
                <a:cs typeface="Angsana New" panose="02020603050405020304" pitchFamily="18" charset="-34"/>
              </a:rPr>
              <a:t>Spoken</a:t>
            </a:r>
            <a:r>
              <a:rPr lang="it-IT" b="1" dirty="0">
                <a:latin typeface="Angsana New" panose="02020603050405020304" pitchFamily="18" charset="-34"/>
                <a:cs typeface="Angsana New" panose="02020603050405020304" pitchFamily="18" charset="-34"/>
              </a:rPr>
              <a:t> English)</a:t>
            </a:r>
          </a:p>
          <a:p>
            <a:pPr marL="0" indent="0">
              <a:buNone/>
            </a:pPr>
            <a:r>
              <a:rPr lang="it-IT" b="1" dirty="0">
                <a:latin typeface="Angsana New" panose="02020603050405020304" pitchFamily="18" charset="-34"/>
                <a:cs typeface="Angsana New" panose="02020603050405020304" pitchFamily="18" charset="-34"/>
              </a:rPr>
              <a:t>        - </a:t>
            </a:r>
            <a:r>
              <a:rPr lang="it-IT" dirty="0">
                <a:latin typeface="Angsana New" panose="02020603050405020304" pitchFamily="18" charset="-34"/>
                <a:cs typeface="Angsana New" panose="02020603050405020304" pitchFamily="18" charset="-34"/>
              </a:rPr>
              <a:t>disponibili in 12 livelli graduati da pre-A1 a C2 del QCER, </a:t>
            </a:r>
          </a:p>
          <a:p>
            <a:pPr marL="0" indent="0">
              <a:buNone/>
            </a:pPr>
            <a:r>
              <a:rPr lang="it-IT" dirty="0">
                <a:latin typeface="Angsana New" panose="02020603050405020304" pitchFamily="18" charset="-34"/>
                <a:cs typeface="Angsana New" panose="02020603050405020304" pitchFamily="18" charset="-34"/>
              </a:rPr>
              <a:t>        - valutano abilità di </a:t>
            </a:r>
            <a:r>
              <a:rPr lang="it-IT" dirty="0" err="1">
                <a:latin typeface="Angsana New" panose="02020603050405020304" pitchFamily="18" charset="-34"/>
                <a:cs typeface="Angsana New" panose="02020603050405020304" pitchFamily="18" charset="-34"/>
              </a:rPr>
              <a:t>speaking</a:t>
            </a:r>
            <a:r>
              <a:rPr lang="it-IT" dirty="0">
                <a:latin typeface="Angsana New" panose="02020603050405020304" pitchFamily="18" charset="-34"/>
                <a:cs typeface="Angsana New" panose="02020603050405020304" pitchFamily="18" charset="-34"/>
              </a:rPr>
              <a:t> &amp; </a:t>
            </a:r>
            <a:r>
              <a:rPr lang="it-IT" dirty="0" err="1">
                <a:latin typeface="Angsana New" panose="02020603050405020304" pitchFamily="18" charset="-34"/>
                <a:cs typeface="Angsana New" panose="02020603050405020304" pitchFamily="18" charset="-34"/>
              </a:rPr>
              <a:t>listening</a:t>
            </a:r>
            <a:r>
              <a:rPr lang="it-IT" dirty="0">
                <a:latin typeface="Angsana New" panose="02020603050405020304" pitchFamily="18" charset="-34"/>
                <a:cs typeface="Angsana New" panose="02020603050405020304" pitchFamily="18" charset="-34"/>
              </a:rPr>
              <a:t>. </a:t>
            </a:r>
          </a:p>
          <a:p>
            <a:pPr marL="514350" indent="-514350">
              <a:buFont typeface="+mj-lt"/>
              <a:buAutoNum type="arabicPeriod"/>
            </a:pPr>
            <a:r>
              <a:rPr lang="it-IT" b="1" dirty="0">
                <a:latin typeface="Angsana New" panose="02020603050405020304" pitchFamily="18" charset="-34"/>
                <a:cs typeface="Angsana New" panose="02020603050405020304" pitchFamily="18" charset="-34"/>
              </a:rPr>
              <a:t>ISE (</a:t>
            </a:r>
            <a:r>
              <a:rPr lang="it-IT" b="1" dirty="0" err="1">
                <a:latin typeface="Angsana New" panose="02020603050405020304" pitchFamily="18" charset="-34"/>
                <a:cs typeface="Angsana New" panose="02020603050405020304" pitchFamily="18" charset="-34"/>
              </a:rPr>
              <a:t>Integrated</a:t>
            </a:r>
            <a:r>
              <a:rPr lang="it-IT" b="1" dirty="0">
                <a:latin typeface="Angsana New" panose="02020603050405020304" pitchFamily="18" charset="-34"/>
                <a:cs typeface="Angsana New" panose="02020603050405020304" pitchFamily="18" charset="-34"/>
              </a:rPr>
              <a:t> Skills in English) </a:t>
            </a:r>
          </a:p>
          <a:p>
            <a:pPr marL="0" indent="0">
              <a:buNone/>
            </a:pPr>
            <a:r>
              <a:rPr lang="it-IT" dirty="0">
                <a:latin typeface="Angsana New" panose="02020603050405020304" pitchFamily="18" charset="-34"/>
                <a:cs typeface="Angsana New" panose="02020603050405020304" pitchFamily="18" charset="-34"/>
              </a:rPr>
              <a:t>        - disponibili in 5 livelli da A2 a C2 del QCER, </a:t>
            </a:r>
          </a:p>
          <a:p>
            <a:pPr marL="0" indent="0">
              <a:buNone/>
            </a:pPr>
            <a:r>
              <a:rPr lang="it-IT" dirty="0">
                <a:latin typeface="Angsana New" panose="02020603050405020304" pitchFamily="18" charset="-34"/>
                <a:cs typeface="Angsana New" panose="02020603050405020304" pitchFamily="18" charset="-34"/>
              </a:rPr>
              <a:t>        - valutano le quattro abilità di </a:t>
            </a:r>
            <a:r>
              <a:rPr lang="it-IT" dirty="0" err="1">
                <a:latin typeface="Angsana New" panose="02020603050405020304" pitchFamily="18" charset="-34"/>
                <a:cs typeface="Angsana New" panose="02020603050405020304" pitchFamily="18" charset="-34"/>
              </a:rPr>
              <a:t>speaking</a:t>
            </a:r>
            <a:r>
              <a:rPr lang="it-IT" dirty="0">
                <a:latin typeface="Angsana New" panose="02020603050405020304" pitchFamily="18" charset="-34"/>
                <a:cs typeface="Angsana New" panose="02020603050405020304" pitchFamily="18" charset="-34"/>
              </a:rPr>
              <a:t> &amp; </a:t>
            </a:r>
            <a:r>
              <a:rPr lang="it-IT" dirty="0" err="1">
                <a:latin typeface="Angsana New" panose="02020603050405020304" pitchFamily="18" charset="-34"/>
                <a:cs typeface="Angsana New" panose="02020603050405020304" pitchFamily="18" charset="-34"/>
              </a:rPr>
              <a:t>listening</a:t>
            </a:r>
            <a:r>
              <a:rPr lang="it-IT" dirty="0">
                <a:latin typeface="Angsana New" panose="02020603050405020304" pitchFamily="18" charset="-34"/>
                <a:cs typeface="Angsana New" panose="02020603050405020304" pitchFamily="18" charset="-34"/>
              </a:rPr>
              <a:t> e reading &amp; writing attraverso due moduli di esame distinti   </a:t>
            </a:r>
          </a:p>
          <a:p>
            <a:pPr marL="0" indent="0">
              <a:buNone/>
            </a:pPr>
            <a:r>
              <a:rPr lang="it-IT" dirty="0">
                <a:latin typeface="Angsana New" panose="02020603050405020304" pitchFamily="18" charset="-34"/>
                <a:cs typeface="Angsana New" panose="02020603050405020304" pitchFamily="18" charset="-34"/>
              </a:rPr>
              <a:t>          che si possono sostenere separatamente.</a:t>
            </a:r>
            <a:endParaRPr lang="en-US" dirty="0">
              <a:latin typeface="Angsana New" panose="02020603050405020304" pitchFamily="18" charset="-34"/>
              <a:cs typeface="Angsana New" panose="02020603050405020304" pitchFamily="18" charset="-34"/>
            </a:endParaRPr>
          </a:p>
        </p:txBody>
      </p:sp>
      <p:pic>
        <p:nvPicPr>
          <p:cNvPr id="3074" name="Picture 2" descr="Certificazione Trinity">
            <a:extLst>
              <a:ext uri="{FF2B5EF4-FFF2-40B4-BE49-F238E27FC236}">
                <a16:creationId xmlns:a16="http://schemas.microsoft.com/office/drawing/2014/main" id="{D1619BB6-DEAD-4046-935D-12B4AA8DDC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4680" y="240068"/>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30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9149647-3E6F-4D62-B3C0-1243204F924F}"/>
              </a:ext>
            </a:extLst>
          </p:cNvPr>
          <p:cNvSpPr>
            <a:spLocks noGrp="1"/>
          </p:cNvSpPr>
          <p:nvPr>
            <p:ph idx="1"/>
          </p:nvPr>
        </p:nvSpPr>
        <p:spPr>
          <a:xfrm>
            <a:off x="838200" y="1461731"/>
            <a:ext cx="10515600" cy="4351338"/>
          </a:xfrm>
        </p:spPr>
        <p:txBody>
          <a:bodyPr>
            <a:normAutofit fontScale="92500" lnSpcReduction="20000"/>
          </a:bodyPr>
          <a:lstStyle/>
          <a:p>
            <a:pPr marL="0" indent="0">
              <a:buNone/>
            </a:pPr>
            <a:r>
              <a:rPr lang="it-IT" b="1" dirty="0">
                <a:latin typeface="Cavolini" panose="03000502040302020204" pitchFamily="66" charset="0"/>
                <a:cs typeface="Cavolini" panose="03000502040302020204" pitchFamily="66" charset="0"/>
              </a:rPr>
              <a:t>Trinity </a:t>
            </a:r>
            <a:r>
              <a:rPr lang="it-IT" b="1" dirty="0" err="1">
                <a:latin typeface="Cavolini" panose="03000502040302020204" pitchFamily="66" charset="0"/>
                <a:cs typeface="Cavolini" panose="03000502040302020204" pitchFamily="66" charset="0"/>
              </a:rPr>
              <a:t>Exams</a:t>
            </a:r>
            <a:r>
              <a:rPr lang="it-IT" b="1" dirty="0">
                <a:latin typeface="Cavolini" panose="03000502040302020204" pitchFamily="66" charset="0"/>
                <a:cs typeface="Cavolini" panose="03000502040302020204" pitchFamily="66" charset="0"/>
              </a:rPr>
              <a:t> @ ITCS Erasmo da Rotterdam</a:t>
            </a:r>
          </a:p>
          <a:p>
            <a:pPr marL="0" indent="0">
              <a:buNone/>
            </a:pPr>
            <a:endParaRPr lang="it-IT" b="1" dirty="0">
              <a:latin typeface="Cavolini" panose="03000502040302020204" pitchFamily="66" charset="0"/>
              <a:cs typeface="Cavolini" panose="03000502040302020204" pitchFamily="66" charset="0"/>
            </a:endParaRPr>
          </a:p>
          <a:p>
            <a:pPr marL="0" indent="0">
              <a:buNone/>
            </a:pPr>
            <a:r>
              <a:rPr lang="it-IT" dirty="0" err="1">
                <a:latin typeface="Angsana New" panose="02020603050405020304" pitchFamily="18" charset="-34"/>
                <a:cs typeface="Angsana New" panose="02020603050405020304" pitchFamily="18" charset="-34"/>
              </a:rPr>
              <a:t>We</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offer</a:t>
            </a:r>
            <a:r>
              <a:rPr lang="it-IT" dirty="0">
                <a:latin typeface="Angsana New" panose="02020603050405020304" pitchFamily="18" charset="-34"/>
                <a:cs typeface="Angsana New" panose="02020603050405020304" pitchFamily="18" charset="-34"/>
              </a:rPr>
              <a:t> : </a:t>
            </a:r>
          </a:p>
          <a:p>
            <a:pPr marL="514350" indent="-514350">
              <a:buFont typeface="+mj-lt"/>
              <a:buAutoNum type="arabicPeriod"/>
            </a:pPr>
            <a:r>
              <a:rPr lang="it-IT" b="1" dirty="0">
                <a:latin typeface="Angsana New" panose="02020603050405020304" pitchFamily="18" charset="-34"/>
                <a:cs typeface="Angsana New" panose="02020603050405020304" pitchFamily="18" charset="-34"/>
              </a:rPr>
              <a:t>GESE 5-6 (A2 – B1)</a:t>
            </a:r>
          </a:p>
          <a:p>
            <a:pPr marL="0" indent="0">
              <a:buNone/>
            </a:pPr>
            <a:r>
              <a:rPr lang="it-IT" b="1" dirty="0">
                <a:latin typeface="Angsana New" panose="02020603050405020304" pitchFamily="18" charset="-34"/>
                <a:cs typeface="Angsana New" panose="02020603050405020304" pitchFamily="18" charset="-34"/>
              </a:rPr>
              <a:t>        - </a:t>
            </a:r>
            <a:r>
              <a:rPr lang="it-IT" dirty="0" err="1">
                <a:latin typeface="Angsana New" panose="02020603050405020304" pitchFamily="18" charset="-34"/>
                <a:cs typeface="Angsana New" panose="02020603050405020304" pitchFamily="18" charset="-34"/>
              </a:rPr>
              <a:t>usually</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students</a:t>
            </a:r>
            <a:r>
              <a:rPr lang="it-IT" dirty="0">
                <a:latin typeface="Angsana New" panose="02020603050405020304" pitchFamily="18" charset="-34"/>
                <a:cs typeface="Angsana New" panose="02020603050405020304" pitchFamily="18" charset="-34"/>
              </a:rPr>
              <a:t> from 1° - 2° - 3° classes  </a:t>
            </a:r>
          </a:p>
          <a:p>
            <a:pPr marL="0" indent="0">
              <a:buNone/>
            </a:pPr>
            <a:r>
              <a:rPr lang="it-IT" dirty="0">
                <a:latin typeface="Angsana New" panose="02020603050405020304" pitchFamily="18" charset="-34"/>
                <a:cs typeface="Angsana New" panose="02020603050405020304" pitchFamily="18" charset="-34"/>
              </a:rPr>
              <a:t>         </a:t>
            </a:r>
          </a:p>
          <a:p>
            <a:pPr marL="514350" indent="-514350">
              <a:buFont typeface="+mj-lt"/>
              <a:buAutoNum type="arabicPeriod"/>
            </a:pPr>
            <a:r>
              <a:rPr lang="it-IT" b="1" dirty="0">
                <a:latin typeface="Angsana New" panose="02020603050405020304" pitchFamily="18" charset="-34"/>
                <a:cs typeface="Angsana New" panose="02020603050405020304" pitchFamily="18" charset="-34"/>
              </a:rPr>
              <a:t>ISE I – </a:t>
            </a:r>
            <a:r>
              <a:rPr lang="it-IT" b="1">
                <a:latin typeface="Angsana New" panose="02020603050405020304" pitchFamily="18" charset="-34"/>
                <a:cs typeface="Angsana New" panose="02020603050405020304" pitchFamily="18" charset="-34"/>
              </a:rPr>
              <a:t>II – III (B1 –B2 – C1)</a:t>
            </a:r>
            <a:endParaRPr lang="it-IT" b="1" dirty="0">
              <a:latin typeface="Angsana New" panose="02020603050405020304" pitchFamily="18" charset="-34"/>
              <a:cs typeface="Angsana New" panose="02020603050405020304" pitchFamily="18" charset="-34"/>
            </a:endParaRPr>
          </a:p>
          <a:p>
            <a:pPr marL="0" indent="0">
              <a:buNone/>
            </a:pPr>
            <a:r>
              <a:rPr lang="it-IT" dirty="0">
                <a:latin typeface="Angsana New" panose="02020603050405020304" pitchFamily="18" charset="-34"/>
                <a:cs typeface="Angsana New" panose="02020603050405020304" pitchFamily="18" charset="-34"/>
              </a:rPr>
              <a:t>        - </a:t>
            </a:r>
            <a:r>
              <a:rPr lang="it-IT" dirty="0" err="1">
                <a:latin typeface="Angsana New" panose="02020603050405020304" pitchFamily="18" charset="-34"/>
                <a:cs typeface="Angsana New" panose="02020603050405020304" pitchFamily="18" charset="-34"/>
              </a:rPr>
              <a:t>usually</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students</a:t>
            </a:r>
            <a:r>
              <a:rPr lang="it-IT" dirty="0">
                <a:latin typeface="Angsana New" panose="02020603050405020304" pitchFamily="18" charset="-34"/>
                <a:cs typeface="Angsana New" panose="02020603050405020304" pitchFamily="18" charset="-34"/>
              </a:rPr>
              <a:t> from 3° - 4° - 5° classes</a:t>
            </a:r>
          </a:p>
          <a:p>
            <a:pPr marL="0" indent="0">
              <a:buNone/>
            </a:pPr>
            <a:endParaRPr lang="it-IT" dirty="0">
              <a:latin typeface="Angsana New" panose="02020603050405020304" pitchFamily="18" charset="-34"/>
              <a:cs typeface="Angsana New" panose="02020603050405020304" pitchFamily="18" charset="-34"/>
            </a:endParaRPr>
          </a:p>
          <a:p>
            <a:pPr marL="0" indent="0">
              <a:buNone/>
            </a:pPr>
            <a:r>
              <a:rPr lang="it-IT" i="1" dirty="0" err="1">
                <a:latin typeface="Angsana New" panose="02020603050405020304" pitchFamily="18" charset="-34"/>
                <a:cs typeface="Angsana New" panose="02020603050405020304" pitchFamily="18" charset="-34"/>
              </a:rPr>
              <a:t>n.b.</a:t>
            </a:r>
            <a:r>
              <a:rPr lang="it-IT" i="1" dirty="0">
                <a:latin typeface="Angsana New" panose="02020603050405020304" pitchFamily="18" charset="-34"/>
                <a:cs typeface="Angsana New" panose="02020603050405020304" pitchFamily="18" charset="-34"/>
              </a:rPr>
              <a:t> the </a:t>
            </a:r>
            <a:r>
              <a:rPr lang="it-IT" i="1" dirty="0" err="1">
                <a:latin typeface="Angsana New" panose="02020603050405020304" pitchFamily="18" charset="-34"/>
                <a:cs typeface="Angsana New" panose="02020603050405020304" pitchFamily="18" charset="-34"/>
              </a:rPr>
              <a:t>exam</a:t>
            </a:r>
            <a:r>
              <a:rPr lang="it-IT" i="1" dirty="0">
                <a:latin typeface="Angsana New" panose="02020603050405020304" pitchFamily="18" charset="-34"/>
                <a:cs typeface="Angsana New" panose="02020603050405020304" pitchFamily="18" charset="-34"/>
              </a:rPr>
              <a:t> </a:t>
            </a:r>
            <a:r>
              <a:rPr lang="it-IT" i="1" dirty="0" err="1">
                <a:latin typeface="Angsana New" panose="02020603050405020304" pitchFamily="18" charset="-34"/>
                <a:cs typeface="Angsana New" panose="02020603050405020304" pitchFamily="18" charset="-34"/>
              </a:rPr>
              <a:t>choice</a:t>
            </a:r>
            <a:r>
              <a:rPr lang="it-IT" i="1" dirty="0">
                <a:latin typeface="Angsana New" panose="02020603050405020304" pitchFamily="18" charset="-34"/>
                <a:cs typeface="Angsana New" panose="02020603050405020304" pitchFamily="18" charset="-34"/>
              </a:rPr>
              <a:t> </a:t>
            </a:r>
            <a:r>
              <a:rPr lang="it-IT" i="1" dirty="0" err="1">
                <a:latin typeface="Angsana New" panose="02020603050405020304" pitchFamily="18" charset="-34"/>
                <a:cs typeface="Angsana New" panose="02020603050405020304" pitchFamily="18" charset="-34"/>
              </a:rPr>
              <a:t>depends</a:t>
            </a:r>
            <a:r>
              <a:rPr lang="it-IT" i="1" dirty="0">
                <a:latin typeface="Angsana New" panose="02020603050405020304" pitchFamily="18" charset="-34"/>
                <a:cs typeface="Angsana New" panose="02020603050405020304" pitchFamily="18" charset="-34"/>
              </a:rPr>
              <a:t> on the </a:t>
            </a:r>
            <a:r>
              <a:rPr lang="it-IT" i="1" dirty="0" err="1">
                <a:latin typeface="Angsana New" panose="02020603050405020304" pitchFamily="18" charset="-34"/>
                <a:cs typeface="Angsana New" panose="02020603050405020304" pitchFamily="18" charset="-34"/>
              </a:rPr>
              <a:t>actual</a:t>
            </a:r>
            <a:r>
              <a:rPr lang="it-IT" i="1" dirty="0">
                <a:latin typeface="Angsana New" panose="02020603050405020304" pitchFamily="18" charset="-34"/>
                <a:cs typeface="Angsana New" panose="02020603050405020304" pitchFamily="18" charset="-34"/>
              </a:rPr>
              <a:t> </a:t>
            </a:r>
            <a:r>
              <a:rPr lang="it-IT" i="1" dirty="0" err="1">
                <a:latin typeface="Angsana New" panose="02020603050405020304" pitchFamily="18" charset="-34"/>
                <a:cs typeface="Angsana New" panose="02020603050405020304" pitchFamily="18" charset="-34"/>
              </a:rPr>
              <a:t>level</a:t>
            </a:r>
            <a:r>
              <a:rPr lang="it-IT" i="1" dirty="0">
                <a:latin typeface="Angsana New" panose="02020603050405020304" pitchFamily="18" charset="-34"/>
                <a:cs typeface="Angsana New" panose="02020603050405020304" pitchFamily="18" charset="-34"/>
              </a:rPr>
              <a:t> of the </a:t>
            </a:r>
            <a:r>
              <a:rPr lang="it-IT" i="1" dirty="0" err="1">
                <a:latin typeface="Angsana New" panose="02020603050405020304" pitchFamily="18" charset="-34"/>
                <a:cs typeface="Angsana New" panose="02020603050405020304" pitchFamily="18" charset="-34"/>
              </a:rPr>
              <a:t>student</a:t>
            </a:r>
            <a:r>
              <a:rPr lang="it-IT" i="1" dirty="0">
                <a:latin typeface="Angsana New" panose="02020603050405020304" pitchFamily="18" charset="-34"/>
                <a:cs typeface="Angsana New" panose="02020603050405020304" pitchFamily="18" charset="-34"/>
              </a:rPr>
              <a:t>, </a:t>
            </a:r>
            <a:r>
              <a:rPr lang="it-IT" i="1" dirty="0" err="1">
                <a:latin typeface="Angsana New" panose="02020603050405020304" pitchFamily="18" charset="-34"/>
                <a:cs typeface="Angsana New" panose="02020603050405020304" pitchFamily="18" charset="-34"/>
              </a:rPr>
              <a:t>not</a:t>
            </a:r>
            <a:r>
              <a:rPr lang="it-IT" i="1" dirty="0">
                <a:latin typeface="Angsana New" panose="02020603050405020304" pitchFamily="18" charset="-34"/>
                <a:cs typeface="Angsana New" panose="02020603050405020304" pitchFamily="18" charset="-34"/>
              </a:rPr>
              <a:t> the class he or </a:t>
            </a:r>
            <a:r>
              <a:rPr lang="it-IT" i="1" dirty="0" err="1">
                <a:latin typeface="Angsana New" panose="02020603050405020304" pitchFamily="18" charset="-34"/>
                <a:cs typeface="Angsana New" panose="02020603050405020304" pitchFamily="18" charset="-34"/>
              </a:rPr>
              <a:t>she</a:t>
            </a:r>
            <a:r>
              <a:rPr lang="it-IT" i="1" dirty="0">
                <a:latin typeface="Angsana New" panose="02020603050405020304" pitchFamily="18" charset="-34"/>
                <a:cs typeface="Angsana New" panose="02020603050405020304" pitchFamily="18" charset="-34"/>
              </a:rPr>
              <a:t> </a:t>
            </a:r>
            <a:r>
              <a:rPr lang="it-IT" i="1" dirty="0" err="1">
                <a:latin typeface="Angsana New" panose="02020603050405020304" pitchFamily="18" charset="-34"/>
                <a:cs typeface="Angsana New" panose="02020603050405020304" pitchFamily="18" charset="-34"/>
              </a:rPr>
              <a:t>belongs</a:t>
            </a:r>
            <a:r>
              <a:rPr lang="it-IT" i="1" dirty="0">
                <a:latin typeface="Angsana New" panose="02020603050405020304" pitchFamily="18" charset="-34"/>
                <a:cs typeface="Angsana New" panose="02020603050405020304" pitchFamily="18" charset="-34"/>
              </a:rPr>
              <a:t> to!</a:t>
            </a:r>
            <a:endParaRPr lang="en-US" i="1" dirty="0">
              <a:latin typeface="Angsana New" panose="02020603050405020304" pitchFamily="18" charset="-34"/>
              <a:cs typeface="Angsana New" panose="02020603050405020304" pitchFamily="18" charset="-34"/>
            </a:endParaRPr>
          </a:p>
        </p:txBody>
      </p:sp>
      <p:pic>
        <p:nvPicPr>
          <p:cNvPr id="2050" name="Picture 2" descr="Certificazione Trinity">
            <a:extLst>
              <a:ext uri="{FF2B5EF4-FFF2-40B4-BE49-F238E27FC236}">
                <a16:creationId xmlns:a16="http://schemas.microsoft.com/office/drawing/2014/main" id="{8FEC7528-28DE-4882-ADE2-7981B1393F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2413" y="129294"/>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06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9149647-3E6F-4D62-B3C0-1243204F924F}"/>
              </a:ext>
            </a:extLst>
          </p:cNvPr>
          <p:cNvSpPr>
            <a:spLocks noGrp="1"/>
          </p:cNvSpPr>
          <p:nvPr>
            <p:ph idx="1"/>
          </p:nvPr>
        </p:nvSpPr>
        <p:spPr>
          <a:xfrm>
            <a:off x="953276" y="866743"/>
            <a:ext cx="10515600" cy="3727835"/>
          </a:xfrm>
        </p:spPr>
        <p:txBody>
          <a:bodyPr>
            <a:normAutofit/>
          </a:bodyPr>
          <a:lstStyle/>
          <a:p>
            <a:pPr marL="0" indent="0">
              <a:buNone/>
            </a:pPr>
            <a:r>
              <a:rPr lang="it-IT" b="1" dirty="0">
                <a:latin typeface="Cavolini" panose="03000502040302020204" pitchFamily="66" charset="0"/>
                <a:cs typeface="Cavolini" panose="03000502040302020204" pitchFamily="66" charset="0"/>
              </a:rPr>
              <a:t>Courses</a:t>
            </a:r>
          </a:p>
          <a:p>
            <a:pPr marL="0" indent="0">
              <a:buNone/>
            </a:pPr>
            <a:r>
              <a:rPr lang="it-IT" dirty="0">
                <a:latin typeface="Angsana New" panose="02020603050405020304" pitchFamily="18" charset="-34"/>
                <a:cs typeface="Angsana New" panose="02020603050405020304" pitchFamily="18" charset="-34"/>
              </a:rPr>
              <a:t>To help </a:t>
            </a:r>
            <a:r>
              <a:rPr lang="it-IT" dirty="0" err="1">
                <a:latin typeface="Angsana New" panose="02020603050405020304" pitchFamily="18" charset="-34"/>
                <a:cs typeface="Angsana New" panose="02020603050405020304" pitchFamily="18" charset="-34"/>
              </a:rPr>
              <a:t>students</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prepare</a:t>
            </a:r>
            <a:r>
              <a:rPr lang="it-IT" dirty="0">
                <a:latin typeface="Angsana New" panose="02020603050405020304" pitchFamily="18" charset="-34"/>
                <a:cs typeface="Angsana New" panose="02020603050405020304" pitchFamily="18" charset="-34"/>
              </a:rPr>
              <a:t> for the </a:t>
            </a:r>
            <a:r>
              <a:rPr lang="it-IT" dirty="0" err="1">
                <a:latin typeface="Angsana New" panose="02020603050405020304" pitchFamily="18" charset="-34"/>
                <a:cs typeface="Angsana New" panose="02020603050405020304" pitchFamily="18" charset="-34"/>
              </a:rPr>
              <a:t>exams</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we</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organize</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courses</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at</a:t>
            </a:r>
            <a:r>
              <a:rPr lang="it-IT" dirty="0">
                <a:latin typeface="Angsana New" panose="02020603050405020304" pitchFamily="18" charset="-34"/>
                <a:cs typeface="Angsana New" panose="02020603050405020304" pitchFamily="18" charset="-34"/>
              </a:rPr>
              <a:t> school or online.</a:t>
            </a:r>
          </a:p>
          <a:p>
            <a:pPr marL="0" indent="0">
              <a:buNone/>
            </a:pPr>
            <a:r>
              <a:rPr lang="it-IT" dirty="0">
                <a:latin typeface="Angsana New" panose="02020603050405020304" pitchFamily="18" charset="-34"/>
                <a:cs typeface="Angsana New" panose="02020603050405020304" pitchFamily="18" charset="-34"/>
              </a:rPr>
              <a:t>The </a:t>
            </a:r>
            <a:r>
              <a:rPr lang="it-IT" dirty="0" err="1">
                <a:latin typeface="Angsana New" panose="02020603050405020304" pitchFamily="18" charset="-34"/>
                <a:cs typeface="Angsana New" panose="02020603050405020304" pitchFamily="18" charset="-34"/>
              </a:rPr>
              <a:t>details</a:t>
            </a:r>
            <a:r>
              <a:rPr lang="it-IT" dirty="0">
                <a:latin typeface="Angsana New" panose="02020603050405020304" pitchFamily="18" charset="-34"/>
                <a:cs typeface="Angsana New" panose="02020603050405020304" pitchFamily="18" charset="-34"/>
              </a:rPr>
              <a:t> are </a:t>
            </a:r>
            <a:r>
              <a:rPr lang="it-IT" dirty="0" err="1">
                <a:latin typeface="Angsana New" panose="02020603050405020304" pitchFamily="18" charset="-34"/>
                <a:cs typeface="Angsana New" panose="02020603050405020304" pitchFamily="18" charset="-34"/>
              </a:rPr>
              <a:t>as</a:t>
            </a:r>
            <a:r>
              <a:rPr lang="it-IT" dirty="0">
                <a:latin typeface="Angsana New" panose="02020603050405020304" pitchFamily="18" charset="-34"/>
                <a:cs typeface="Angsana New" panose="02020603050405020304" pitchFamily="18" charset="-34"/>
              </a:rPr>
              <a:t> follow:</a:t>
            </a:r>
          </a:p>
          <a:p>
            <a:r>
              <a:rPr lang="en-US" dirty="0">
                <a:latin typeface="Angsana New" panose="02020603050405020304" pitchFamily="18" charset="-34"/>
                <a:cs typeface="Angsana New" panose="02020603050405020304" pitchFamily="18" charset="-34"/>
              </a:rPr>
              <a:t>20 </a:t>
            </a:r>
            <a:r>
              <a:rPr lang="en-US" dirty="0" err="1">
                <a:latin typeface="Angsana New" panose="02020603050405020304" pitchFamily="18" charset="-34"/>
                <a:cs typeface="Angsana New" panose="02020603050405020304" pitchFamily="18" charset="-34"/>
              </a:rPr>
              <a:t>hrs</a:t>
            </a:r>
            <a:endParaRPr lang="en-US" dirty="0">
              <a:latin typeface="Angsana New" panose="02020603050405020304" pitchFamily="18" charset="-34"/>
              <a:cs typeface="Angsana New" panose="02020603050405020304" pitchFamily="18" charset="-34"/>
            </a:endParaRPr>
          </a:p>
          <a:p>
            <a:r>
              <a:rPr lang="en-US" dirty="0">
                <a:latin typeface="Angsana New" panose="02020603050405020304" pitchFamily="18" charset="-34"/>
                <a:cs typeface="Angsana New" panose="02020603050405020304" pitchFamily="18" charset="-34"/>
              </a:rPr>
              <a:t>Tuesdays, Wednesdays or Thursdays </a:t>
            </a:r>
          </a:p>
          <a:p>
            <a:r>
              <a:rPr lang="en-US" dirty="0">
                <a:latin typeface="Angsana New" panose="02020603050405020304" pitchFamily="18" charset="-34"/>
                <a:cs typeface="Angsana New" panose="02020603050405020304" pitchFamily="18" charset="-34"/>
              </a:rPr>
              <a:t>@3:30-5:00pm</a:t>
            </a:r>
          </a:p>
          <a:p>
            <a:r>
              <a:rPr lang="en-US" dirty="0">
                <a:latin typeface="Angsana New" panose="02020603050405020304" pitchFamily="18" charset="-34"/>
                <a:cs typeface="Angsana New" panose="02020603050405020304" pitchFamily="18" charset="-34"/>
              </a:rPr>
              <a:t>February - May</a:t>
            </a:r>
          </a:p>
        </p:txBody>
      </p:sp>
      <p:sp>
        <p:nvSpPr>
          <p:cNvPr id="4" name="Segnaposto contenuto 2">
            <a:extLst>
              <a:ext uri="{FF2B5EF4-FFF2-40B4-BE49-F238E27FC236}">
                <a16:creationId xmlns:a16="http://schemas.microsoft.com/office/drawing/2014/main" id="{E45BE04A-6A19-4A64-B469-2E835DC60056}"/>
              </a:ext>
            </a:extLst>
          </p:cNvPr>
          <p:cNvSpPr txBox="1">
            <a:spLocks/>
          </p:cNvSpPr>
          <p:nvPr/>
        </p:nvSpPr>
        <p:spPr>
          <a:xfrm>
            <a:off x="953276" y="4679542"/>
            <a:ext cx="10515600" cy="1604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t-IT" b="1" dirty="0" err="1">
                <a:latin typeface="Cavolini" panose="03000502040302020204" pitchFamily="66" charset="0"/>
                <a:cs typeface="Cavolini" panose="03000502040302020204" pitchFamily="66" charset="0"/>
              </a:rPr>
              <a:t>Exams</a:t>
            </a:r>
            <a:endParaRPr lang="it-IT" b="1" dirty="0">
              <a:latin typeface="Cavolini" panose="03000502040302020204" pitchFamily="66" charset="0"/>
              <a:cs typeface="Cavolini" panose="03000502040302020204" pitchFamily="66" charset="0"/>
            </a:endParaRPr>
          </a:p>
          <a:p>
            <a:r>
              <a:rPr lang="it-IT" dirty="0">
                <a:latin typeface="Angsana New" panose="02020603050405020304" pitchFamily="18" charset="-34"/>
                <a:cs typeface="Angsana New" panose="02020603050405020304" pitchFamily="18" charset="-34"/>
              </a:rPr>
              <a:t>second </a:t>
            </a:r>
            <a:r>
              <a:rPr lang="it-IT" dirty="0" err="1">
                <a:latin typeface="Angsana New" panose="02020603050405020304" pitchFamily="18" charset="-34"/>
                <a:cs typeface="Angsana New" panose="02020603050405020304" pitchFamily="18" charset="-34"/>
              </a:rPr>
              <a:t>half</a:t>
            </a:r>
            <a:r>
              <a:rPr lang="it-IT" dirty="0">
                <a:latin typeface="Angsana New" panose="02020603050405020304" pitchFamily="18" charset="-34"/>
                <a:cs typeface="Angsana New" panose="02020603050405020304" pitchFamily="18" charset="-34"/>
              </a:rPr>
              <a:t> of </a:t>
            </a:r>
            <a:r>
              <a:rPr lang="it-IT" dirty="0" err="1">
                <a:latin typeface="Angsana New" panose="02020603050405020304" pitchFamily="18" charset="-34"/>
                <a:cs typeface="Angsana New" panose="02020603050405020304" pitchFamily="18" charset="-34"/>
              </a:rPr>
              <a:t>May</a:t>
            </a:r>
            <a:endParaRPr lang="it-IT" dirty="0">
              <a:latin typeface="Angsana New" panose="02020603050405020304" pitchFamily="18" charset="-34"/>
              <a:cs typeface="Angsana New" panose="02020603050405020304" pitchFamily="18" charset="-34"/>
            </a:endParaRPr>
          </a:p>
          <a:p>
            <a:r>
              <a:rPr lang="it-IT" dirty="0" err="1">
                <a:latin typeface="Angsana New" panose="02020603050405020304" pitchFamily="18" charset="-34"/>
                <a:cs typeface="Angsana New" panose="02020603050405020304" pitchFamily="18" charset="-34"/>
              </a:rPr>
              <a:t>at</a:t>
            </a:r>
            <a:r>
              <a:rPr lang="it-IT" dirty="0">
                <a:latin typeface="Angsana New" panose="02020603050405020304" pitchFamily="18" charset="-34"/>
                <a:cs typeface="Angsana New" panose="02020603050405020304" pitchFamily="18" charset="-34"/>
              </a:rPr>
              <a:t> </a:t>
            </a:r>
            <a:r>
              <a:rPr lang="it-IT" dirty="0" err="1">
                <a:latin typeface="Angsana New" panose="02020603050405020304" pitchFamily="18" charset="-34"/>
                <a:cs typeface="Angsana New" panose="02020603050405020304" pitchFamily="18" charset="-34"/>
              </a:rPr>
              <a:t>our</a:t>
            </a:r>
            <a:r>
              <a:rPr lang="it-IT" dirty="0">
                <a:latin typeface="Angsana New" panose="02020603050405020304" pitchFamily="18" charset="-34"/>
                <a:cs typeface="Angsana New" panose="02020603050405020304" pitchFamily="18" charset="-34"/>
              </a:rPr>
              <a:t> school (</a:t>
            </a:r>
            <a:r>
              <a:rPr lang="it-IT" dirty="0" err="1">
                <a:latin typeface="Angsana New" panose="02020603050405020304" pitchFamily="18" charset="-34"/>
                <a:cs typeface="Angsana New" panose="02020603050405020304" pitchFamily="18" charset="-34"/>
              </a:rPr>
              <a:t>exam</a:t>
            </a:r>
            <a:r>
              <a:rPr lang="it-IT" dirty="0">
                <a:latin typeface="Angsana New" panose="02020603050405020304" pitchFamily="18" charset="-34"/>
                <a:cs typeface="Angsana New" panose="02020603050405020304" pitchFamily="18" charset="-34"/>
              </a:rPr>
              <a:t> centre </a:t>
            </a:r>
            <a:r>
              <a:rPr lang="it-IT" dirty="0" err="1">
                <a:latin typeface="Angsana New" panose="02020603050405020304" pitchFamily="18" charset="-34"/>
                <a:cs typeface="Angsana New" panose="02020603050405020304" pitchFamily="18" charset="-34"/>
              </a:rPr>
              <a:t>since</a:t>
            </a:r>
            <a:r>
              <a:rPr lang="it-IT" dirty="0">
                <a:latin typeface="Angsana New" panose="02020603050405020304" pitchFamily="18" charset="-34"/>
                <a:cs typeface="Angsana New" panose="02020603050405020304" pitchFamily="18" charset="-34"/>
              </a:rPr>
              <a:t> 2013) </a:t>
            </a:r>
          </a:p>
        </p:txBody>
      </p:sp>
      <p:pic>
        <p:nvPicPr>
          <p:cNvPr id="1026" name="Picture 2" descr="Optional Extras - English Holiday Courses - Millfield">
            <a:extLst>
              <a:ext uri="{FF2B5EF4-FFF2-40B4-BE49-F238E27FC236}">
                <a16:creationId xmlns:a16="http://schemas.microsoft.com/office/drawing/2014/main" id="{817A3357-6D3B-4CD0-9FAB-3B12888F40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5921" y="3209110"/>
            <a:ext cx="3853604" cy="256439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ertificazione Trinity">
            <a:extLst>
              <a:ext uri="{FF2B5EF4-FFF2-40B4-BE49-F238E27FC236}">
                <a16:creationId xmlns:a16="http://schemas.microsoft.com/office/drawing/2014/main" id="{7ACF881D-3B5C-45D3-ACBD-567BF2D528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2723" y="144446"/>
            <a:ext cx="2847975"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894546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447</Words>
  <Application>Microsoft Office PowerPoint</Application>
  <PresentationFormat>Widescreen</PresentationFormat>
  <Paragraphs>41</Paragraphs>
  <Slides>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vt:i4>
      </vt:variant>
    </vt:vector>
  </HeadingPairs>
  <TitlesOfParts>
    <vt:vector size="12" baseType="lpstr">
      <vt:lpstr>Angsana New</vt:lpstr>
      <vt:lpstr>Arial</vt:lpstr>
      <vt:lpstr>Calibri</vt:lpstr>
      <vt:lpstr>Calibri Light</vt:lpstr>
      <vt:lpstr>Cavolini</vt:lpstr>
      <vt:lpstr>Tema di Office</vt:lpstr>
      <vt:lpstr>Esami di certificazione linguistica  livelli B1 – B2 – C1</vt:lpstr>
      <vt:lpstr>What is it?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TRINITY EXAMS </dc:title>
  <dc:creator>Caterina Ziliani</dc:creator>
  <cp:lastModifiedBy>Caterina Ziliani</cp:lastModifiedBy>
  <cp:revision>6</cp:revision>
  <dcterms:created xsi:type="dcterms:W3CDTF">2021-05-25T14:51:37Z</dcterms:created>
  <dcterms:modified xsi:type="dcterms:W3CDTF">2021-05-25T18:40:53Z</dcterms:modified>
</cp:coreProperties>
</file>